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00"/>
    <a:srgbClr val="C0C0C0"/>
    <a:srgbClr val="CC9900"/>
    <a:srgbClr val="FAD91F"/>
    <a:srgbClr val="0069BA"/>
    <a:srgbClr val="FFFFFF"/>
    <a:srgbClr val="FADD33"/>
    <a:srgbClr val="F9D400"/>
    <a:srgbClr val="003B83"/>
    <a:srgbClr val="FFDB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06" autoAdjust="0"/>
    <p:restoredTop sz="94660"/>
  </p:normalViewPr>
  <p:slideViewPr>
    <p:cSldViewPr snapToGrid="0">
      <p:cViewPr varScale="1">
        <p:scale>
          <a:sx n="50" d="100"/>
          <a:sy n="50" d="100"/>
        </p:scale>
        <p:origin x="212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957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64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48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2238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6746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22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310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1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522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7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073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3795E-D0B0-48A1-A77E-6AC5F93DCE04}" type="datetimeFigureOut">
              <a:rPr kumimoji="1" lang="ja-JP" altLang="en-US" smtClean="0"/>
              <a:t>2023/8/15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86AB0-A30E-4429-8ED4-CCAFA29B4E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163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CD1DAE0-11BE-4C54-952E-7D25707E3AE7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B3E201CC-25CE-405E-9735-DFACA2D1F3B4}"/>
              </a:ext>
            </a:extLst>
          </p:cNvPr>
          <p:cNvSpPr/>
          <p:nvPr/>
        </p:nvSpPr>
        <p:spPr>
          <a:xfrm>
            <a:off x="5829300" y="9644391"/>
            <a:ext cx="904875" cy="16636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作品用紙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06B1576-A9C6-4068-876E-444D9905950C}"/>
              </a:ext>
            </a:extLst>
          </p:cNvPr>
          <p:cNvSpPr txBox="1"/>
          <p:nvPr/>
        </p:nvSpPr>
        <p:spPr>
          <a:xfrm>
            <a:off x="0" y="9644390"/>
            <a:ext cx="4610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募集するコースは、公共施設等からの周遊コースに限定しています</a:t>
            </a:r>
          </a:p>
        </p:txBody>
      </p:sp>
    </p:spTree>
    <p:extLst>
      <p:ext uri="{BB962C8B-B14F-4D97-AF65-F5344CB8AC3E}">
        <p14:creationId xmlns:p14="http://schemas.microsoft.com/office/powerpoint/2010/main" val="3686615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1751</TotalTime>
  <Words>19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欄　穂高</dc:creator>
  <cp:lastModifiedBy>21T105</cp:lastModifiedBy>
  <cp:revision>72</cp:revision>
  <cp:lastPrinted>2023-07-24T10:01:32Z</cp:lastPrinted>
  <dcterms:created xsi:type="dcterms:W3CDTF">2020-02-07T06:49:12Z</dcterms:created>
  <dcterms:modified xsi:type="dcterms:W3CDTF">2023-08-15T02:12:08Z</dcterms:modified>
</cp:coreProperties>
</file>