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00"/>
    <a:srgbClr val="C0C0C0"/>
    <a:srgbClr val="CC9900"/>
    <a:srgbClr val="FAD91F"/>
    <a:srgbClr val="0069BA"/>
    <a:srgbClr val="FFFFFF"/>
    <a:srgbClr val="FADD33"/>
    <a:srgbClr val="F9D400"/>
    <a:srgbClr val="003B83"/>
    <a:srgbClr val="FFDB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206" autoAdjust="0"/>
    <p:restoredTop sz="94660"/>
  </p:normalViewPr>
  <p:slideViewPr>
    <p:cSldViewPr snapToGrid="0">
      <p:cViewPr varScale="1">
        <p:scale>
          <a:sx n="50" d="100"/>
          <a:sy n="50" d="100"/>
        </p:scale>
        <p:origin x="212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3795E-D0B0-48A1-A77E-6AC5F93DCE04}" type="datetimeFigureOut">
              <a:rPr kumimoji="1" lang="ja-JP" altLang="en-US" smtClean="0"/>
              <a:t>2023/8/15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86AB0-A30E-4429-8ED4-CCAFA29B4E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4957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3795E-D0B0-48A1-A77E-6AC5F93DCE04}" type="datetimeFigureOut">
              <a:rPr kumimoji="1" lang="ja-JP" altLang="en-US" smtClean="0"/>
              <a:t>2023/8/15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86AB0-A30E-4429-8ED4-CCAFA29B4E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2642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3795E-D0B0-48A1-A77E-6AC5F93DCE04}" type="datetimeFigureOut">
              <a:rPr kumimoji="1" lang="ja-JP" altLang="en-US" smtClean="0"/>
              <a:t>2023/8/15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86AB0-A30E-4429-8ED4-CCAFA29B4E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0488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3795E-D0B0-48A1-A77E-6AC5F93DCE04}" type="datetimeFigureOut">
              <a:rPr kumimoji="1" lang="ja-JP" altLang="en-US" smtClean="0"/>
              <a:t>2023/8/15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86AB0-A30E-4429-8ED4-CCAFA29B4E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2238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3795E-D0B0-48A1-A77E-6AC5F93DCE04}" type="datetimeFigureOut">
              <a:rPr kumimoji="1" lang="ja-JP" altLang="en-US" smtClean="0"/>
              <a:t>2023/8/15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86AB0-A30E-4429-8ED4-CCAFA29B4E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6746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3795E-D0B0-48A1-A77E-6AC5F93DCE04}" type="datetimeFigureOut">
              <a:rPr kumimoji="1" lang="ja-JP" altLang="en-US" smtClean="0"/>
              <a:t>2023/8/15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86AB0-A30E-4429-8ED4-CCAFA29B4E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3222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3795E-D0B0-48A1-A77E-6AC5F93DCE04}" type="datetimeFigureOut">
              <a:rPr kumimoji="1" lang="ja-JP" altLang="en-US" smtClean="0"/>
              <a:t>2023/8/15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86AB0-A30E-4429-8ED4-CCAFA29B4E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0310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3795E-D0B0-48A1-A77E-6AC5F93DCE04}" type="datetimeFigureOut">
              <a:rPr kumimoji="1" lang="ja-JP" altLang="en-US" smtClean="0"/>
              <a:t>2023/8/15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86AB0-A30E-4429-8ED4-CCAFA29B4E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189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3795E-D0B0-48A1-A77E-6AC5F93DCE04}" type="datetimeFigureOut">
              <a:rPr kumimoji="1" lang="ja-JP" altLang="en-US" smtClean="0"/>
              <a:t>2023/8/15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86AB0-A30E-4429-8ED4-CCAFA29B4E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2522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3795E-D0B0-48A1-A77E-6AC5F93DCE04}" type="datetimeFigureOut">
              <a:rPr kumimoji="1" lang="ja-JP" altLang="en-US" smtClean="0"/>
              <a:t>2023/8/15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86AB0-A30E-4429-8ED4-CCAFA29B4E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2579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3795E-D0B0-48A1-A77E-6AC5F93DCE04}" type="datetimeFigureOut">
              <a:rPr kumimoji="1" lang="ja-JP" altLang="en-US" smtClean="0"/>
              <a:t>2023/8/15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86AB0-A30E-4429-8ED4-CCAFA29B4E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073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13795E-D0B0-48A1-A77E-6AC5F93DCE04}" type="datetimeFigureOut">
              <a:rPr kumimoji="1" lang="ja-JP" altLang="en-US" smtClean="0"/>
              <a:t>2023/8/15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86AB0-A30E-4429-8ED4-CCAFA29B4E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0163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F83383-3E86-43A0-8889-7C50D0DDF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50" y="9086716"/>
            <a:ext cx="5915025" cy="790709"/>
          </a:xfrm>
        </p:spPr>
        <p:txBody>
          <a:bodyPr anchor="b" anchorCtr="0">
            <a:noAutofit/>
          </a:bodyPr>
          <a:lstStyle/>
          <a:p>
            <a:r>
              <a:rPr kumimoji="1" lang="en-US" altLang="ja-JP" sz="1200" dirty="0"/>
              <a:t>【</a:t>
            </a:r>
            <a:r>
              <a:rPr kumimoji="1" lang="ja-JP" altLang="en-US" sz="1200" dirty="0"/>
              <a:t>応募・問い合わせ先</a:t>
            </a:r>
            <a:r>
              <a:rPr kumimoji="1" lang="en-US" altLang="ja-JP" sz="1200" dirty="0"/>
              <a:t>】</a:t>
            </a:r>
            <a:br>
              <a:rPr kumimoji="1" lang="en-US" altLang="ja-JP" sz="1200" dirty="0"/>
            </a:br>
            <a:r>
              <a:rPr kumimoji="1" lang="ja-JP" altLang="en-US" sz="1200" dirty="0"/>
              <a:t>春日井市健康増進課保健担当　</a:t>
            </a:r>
            <a:br>
              <a:rPr kumimoji="1" lang="ja-JP" altLang="en-US" sz="1200" dirty="0"/>
            </a:br>
            <a:r>
              <a:rPr kumimoji="1" lang="ja-JP" altLang="en-US" sz="1200" dirty="0"/>
              <a:t>〒</a:t>
            </a:r>
            <a:r>
              <a:rPr kumimoji="1" lang="en-US" altLang="ja-JP" sz="1200" dirty="0"/>
              <a:t>486-8686</a:t>
            </a:r>
            <a:r>
              <a:rPr kumimoji="1" lang="ja-JP" altLang="en-US" sz="1200" dirty="0"/>
              <a:t>　春日井市鳥居松町５丁目４４番地</a:t>
            </a:r>
            <a:br>
              <a:rPr kumimoji="1" lang="ja-JP" altLang="en-US" sz="1200" dirty="0"/>
            </a:br>
            <a:r>
              <a:rPr kumimoji="1" lang="ja-JP" altLang="en-US" sz="1200" dirty="0"/>
              <a:t>電話：</a:t>
            </a:r>
            <a:r>
              <a:rPr kumimoji="1" lang="en-US" altLang="ja-JP" sz="1200" dirty="0"/>
              <a:t>0568-85-6164</a:t>
            </a:r>
            <a:r>
              <a:rPr kumimoji="1" lang="ja-JP" altLang="en-US" sz="1200" dirty="0"/>
              <a:t>　</a:t>
            </a:r>
            <a:r>
              <a:rPr kumimoji="1" lang="en-US" altLang="ja-JP" sz="1200" dirty="0"/>
              <a:t>FAX</a:t>
            </a:r>
            <a:r>
              <a:rPr kumimoji="1" lang="ja-JP" altLang="en-US" sz="1200" dirty="0"/>
              <a:t>：</a:t>
            </a:r>
            <a:r>
              <a:rPr kumimoji="1" lang="en-US" altLang="ja-JP" sz="1200" dirty="0"/>
              <a:t>0568-85-3786</a:t>
            </a:r>
            <a:r>
              <a:rPr kumimoji="1" lang="ja-JP" altLang="en-US" sz="1200" dirty="0"/>
              <a:t>　</a:t>
            </a:r>
            <a:r>
              <a:rPr kumimoji="1" lang="en-US" altLang="ja-JP" sz="1200" dirty="0"/>
              <a:t>E-Mail</a:t>
            </a:r>
            <a:r>
              <a:rPr kumimoji="1" lang="ja-JP" altLang="en-US" sz="1200" dirty="0"/>
              <a:t>：</a:t>
            </a:r>
            <a:r>
              <a:rPr kumimoji="1" lang="en-US" altLang="ja-JP" sz="1200" dirty="0"/>
              <a:t>kenko@city.kasugai.lg.jp</a:t>
            </a:r>
            <a:endParaRPr kumimoji="1" lang="ja-JP" altLang="en-US" sz="1200" dirty="0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7CD1DAE0-11BE-4C54-952E-7D25707E3AE7}"/>
              </a:ext>
            </a:extLst>
          </p:cNvPr>
          <p:cNvSpPr/>
          <p:nvPr/>
        </p:nvSpPr>
        <p:spPr>
          <a:xfrm>
            <a:off x="0" y="0"/>
            <a:ext cx="6858000" cy="99060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B3E201CC-25CE-405E-9735-DFACA2D1F3B4}"/>
              </a:ext>
            </a:extLst>
          </p:cNvPr>
          <p:cNvSpPr/>
          <p:nvPr/>
        </p:nvSpPr>
        <p:spPr>
          <a:xfrm>
            <a:off x="5800725" y="9667876"/>
            <a:ext cx="942975" cy="152400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/>
              <a:t>応募用紙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7679D91F-D689-494B-9010-2E304F23CB89}"/>
              </a:ext>
            </a:extLst>
          </p:cNvPr>
          <p:cNvSpPr/>
          <p:nvPr/>
        </p:nvSpPr>
        <p:spPr>
          <a:xfrm>
            <a:off x="249917" y="85725"/>
            <a:ext cx="6358166" cy="466726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kumimoji="1"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歩こうマップ 新コースコンテスト 応募用紙</a:t>
            </a: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DD57BE09-9B8E-41EB-8B93-4D219782C3CF}"/>
              </a:ext>
            </a:extLst>
          </p:cNvPr>
          <p:cNvSpPr/>
          <p:nvPr/>
        </p:nvSpPr>
        <p:spPr>
          <a:xfrm>
            <a:off x="249917" y="820584"/>
            <a:ext cx="6358166" cy="1103466"/>
          </a:xfrm>
          <a:prstGeom prst="roundRect">
            <a:avLst>
              <a:gd name="adj" fmla="val 13744"/>
            </a:avLst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コースの名称：</a:t>
            </a:r>
            <a:endParaRPr kumimoji="1" lang="en-US" altLang="ja-JP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距離：約　　　　ｋｍ（所要時間：約　　　　分）</a:t>
            </a:r>
            <a:endParaRPr kumimoji="1" lang="ja-JP" altLang="en-US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F78306F5-B251-4357-8046-941314F378F7}"/>
              </a:ext>
            </a:extLst>
          </p:cNvPr>
          <p:cNvSpPr/>
          <p:nvPr/>
        </p:nvSpPr>
        <p:spPr>
          <a:xfrm>
            <a:off x="249917" y="820584"/>
            <a:ext cx="6358166" cy="284316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kumimoji="1" lang="ja-JP" altLang="en-US" sz="1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あなたの考案したウォーキングコースについて</a:t>
            </a: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246E2FF6-035A-4EFF-9EBD-B3DE1E389E6B}"/>
              </a:ext>
            </a:extLst>
          </p:cNvPr>
          <p:cNvSpPr/>
          <p:nvPr/>
        </p:nvSpPr>
        <p:spPr>
          <a:xfrm>
            <a:off x="249917" y="2192182"/>
            <a:ext cx="6358166" cy="2189318"/>
          </a:xfrm>
          <a:prstGeom prst="roundRect">
            <a:avLst>
              <a:gd name="adj" fmla="val 6333"/>
            </a:avLst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kumimoji="1" lang="en-US" altLang="ja-JP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お名前（ふりがな）：</a:t>
            </a:r>
            <a:endParaRPr kumimoji="1" lang="en-US" altLang="ja-JP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5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住所：春日井市</a:t>
            </a:r>
            <a:endParaRPr kumimoji="1" lang="en-US" altLang="ja-JP" sz="20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電話番号：　（　　　　　　　）　　　　　　　　－</a:t>
            </a:r>
            <a:endParaRPr kumimoji="1" lang="en-US" altLang="ja-JP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5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メールアドレス：</a:t>
            </a:r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CADFA055-A984-4CDA-93AF-CA8FCF19D717}"/>
              </a:ext>
            </a:extLst>
          </p:cNvPr>
          <p:cNvSpPr/>
          <p:nvPr/>
        </p:nvSpPr>
        <p:spPr>
          <a:xfrm>
            <a:off x="249917" y="2192183"/>
            <a:ext cx="6358166" cy="284316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kumimoji="1" lang="ja-JP" altLang="en-US" sz="1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ウォーキングコースを考案したあなたについて</a:t>
            </a:r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74FDD180-7803-4364-94C1-A043B0A4BD89}"/>
              </a:ext>
            </a:extLst>
          </p:cNvPr>
          <p:cNvSpPr/>
          <p:nvPr/>
        </p:nvSpPr>
        <p:spPr>
          <a:xfrm>
            <a:off x="249917" y="4654979"/>
            <a:ext cx="6358166" cy="4430437"/>
          </a:xfrm>
          <a:prstGeom prst="roundRect">
            <a:avLst>
              <a:gd name="adj" fmla="val 2879"/>
            </a:avLst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1436332D-E495-4E92-9565-220FEB16AAD8}"/>
              </a:ext>
            </a:extLst>
          </p:cNvPr>
          <p:cNvSpPr/>
          <p:nvPr/>
        </p:nvSpPr>
        <p:spPr>
          <a:xfrm>
            <a:off x="249917" y="4654980"/>
            <a:ext cx="6358166" cy="284316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kumimoji="1" lang="ja-JP" altLang="en-US" sz="1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考案したコースの見どころやアピールポイントについて自由に記載してください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12298912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1750</TotalTime>
  <Words>106</Words>
  <Application>Microsoft Office PowerPoint</Application>
  <PresentationFormat>A4 210 x 297 mm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Arial</vt:lpstr>
      <vt:lpstr>Calibri</vt:lpstr>
      <vt:lpstr>Calibri Light</vt:lpstr>
      <vt:lpstr>Office テーマ</vt:lpstr>
      <vt:lpstr>【応募・問い合わせ先】 春日井市健康増進課保健担当　 〒486-8686　春日井市鳥居松町５丁目４４番地 電話：0568-85-6164　FAX：0568-85-3786　E-Mail：kenko@city.kasugai.lg.jp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欄　穂高</dc:creator>
  <cp:lastModifiedBy>21T105</cp:lastModifiedBy>
  <cp:revision>71</cp:revision>
  <cp:lastPrinted>2023-07-24T10:01:32Z</cp:lastPrinted>
  <dcterms:created xsi:type="dcterms:W3CDTF">2020-02-07T06:49:12Z</dcterms:created>
  <dcterms:modified xsi:type="dcterms:W3CDTF">2023-08-15T02:11:33Z</dcterms:modified>
</cp:coreProperties>
</file>